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Por tanto, si la media y la varianza no están bien definidas, tampoco lo serán las predicciones (no tanto).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355653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 para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es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Double Exponential Smoothing (DES)</a:t>
            </a:r>
            <a:endParaRPr dirty="0"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formula,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1990</Words>
  <Application>Microsoft Office PowerPoint</Application>
  <PresentationFormat>Panorámica</PresentationFormat>
  <Paragraphs>245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22</cp:revision>
  <dcterms:created xsi:type="dcterms:W3CDTF">2020-05-12T19:48:30Z</dcterms:created>
  <dcterms:modified xsi:type="dcterms:W3CDTF">2021-03-09T15:48:53Z</dcterms:modified>
</cp:coreProperties>
</file>